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59" r:id="rId2"/>
    <p:sldId id="258" r:id="rId3"/>
    <p:sldId id="257" r:id="rId4"/>
    <p:sldId id="279" r:id="rId5"/>
    <p:sldId id="280" r:id="rId6"/>
    <p:sldId id="284" r:id="rId7"/>
    <p:sldId id="291" r:id="rId8"/>
    <p:sldId id="273" r:id="rId9"/>
    <p:sldId id="272" r:id="rId10"/>
    <p:sldId id="274" r:id="rId11"/>
    <p:sldId id="275" r:id="rId12"/>
    <p:sldId id="283" r:id="rId13"/>
    <p:sldId id="290" r:id="rId14"/>
    <p:sldId id="285" r:id="rId15"/>
    <p:sldId id="286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60" autoAdjust="0"/>
  </p:normalViewPr>
  <p:slideViewPr>
    <p:cSldViewPr>
      <p:cViewPr varScale="1">
        <p:scale>
          <a:sx n="70" d="100"/>
          <a:sy n="70" d="100"/>
        </p:scale>
        <p:origin x="-1128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592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18.12.2016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18.12.2016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18.12.2016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18.12.2016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18.12.2016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18.12.2016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18.12.2016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18.12.2016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Рисунок 4" descr="iz_n_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52596" y="-1758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331640" y="1340768"/>
            <a:ext cx="6565259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/>
              <a:t>Экологическое состояние </a:t>
            </a:r>
          </a:p>
          <a:p>
            <a:r>
              <a:rPr lang="ru-RU" sz="4400" b="1" dirty="0" smtClean="0"/>
              <a:t> берегов реки </a:t>
            </a:r>
            <a:r>
              <a:rPr lang="ru-RU" sz="4400" b="1" dirty="0" err="1"/>
              <a:t>Иж</a:t>
            </a:r>
            <a:r>
              <a:rPr lang="ru-RU" sz="4400" b="1" dirty="0"/>
              <a:t>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347864" y="522920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Выполнила: </a:t>
            </a:r>
            <a:r>
              <a:rPr lang="ru-RU" dirty="0" err="1" smtClean="0"/>
              <a:t>Гараева</a:t>
            </a:r>
            <a:r>
              <a:rPr lang="ru-RU" dirty="0" smtClean="0"/>
              <a:t> Д.Ф.</a:t>
            </a:r>
          </a:p>
          <a:p>
            <a:r>
              <a:rPr lang="ru-RU" dirty="0" smtClean="0"/>
              <a:t>Ученица </a:t>
            </a:r>
            <a:r>
              <a:rPr lang="ru-RU" dirty="0" smtClean="0"/>
              <a:t>6</a:t>
            </a:r>
            <a:r>
              <a:rPr lang="ru-RU" dirty="0" smtClean="0"/>
              <a:t>а </a:t>
            </a:r>
            <a:r>
              <a:rPr lang="ru-RU" dirty="0" smtClean="0"/>
              <a:t>класса.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100" dirty="0" smtClean="0"/>
              <a:t>Вторы нашим пунктом исследования реки </a:t>
            </a:r>
            <a:r>
              <a:rPr lang="ru-RU" sz="3100" dirty="0" err="1" smtClean="0"/>
              <a:t>Иж</a:t>
            </a:r>
            <a:r>
              <a:rPr lang="ru-RU" sz="3100" dirty="0" smtClean="0"/>
              <a:t> является </a:t>
            </a:r>
            <a:r>
              <a:rPr lang="ru-RU" sz="3100" dirty="0" err="1" smtClean="0"/>
              <a:t>д.Иж</a:t>
            </a:r>
            <a:r>
              <a:rPr lang="ru-RU" sz="3100" dirty="0" smtClean="0"/>
              <a:t>-Байки.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000511176"/>
              </p:ext>
            </p:extLst>
          </p:nvPr>
        </p:nvGraphicFramePr>
        <p:xfrm>
          <a:off x="142875" y="1000125"/>
          <a:ext cx="8786814" cy="1381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93407"/>
                <a:gridCol w="4393407"/>
              </a:tblGrid>
              <a:tr h="370840">
                <a:tc>
                  <a:txBody>
                    <a:bodyPr/>
                    <a:lstStyle/>
                    <a:p>
                      <a:r>
                        <a:rPr kumimoji="0"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Деревья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Березы, ели, ольха.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Кустарники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Ивовые кусты. Кусты малины.</a:t>
                      </a:r>
                      <a:endParaRPr lang="ru-RU" dirty="0" smtClean="0"/>
                    </a:p>
                    <a:p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Травы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Луговая трава, лютики.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915477234"/>
              </p:ext>
            </p:extLst>
          </p:nvPr>
        </p:nvGraphicFramePr>
        <p:xfrm>
          <a:off x="142844" y="3286124"/>
          <a:ext cx="8786870" cy="1828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57374"/>
                <a:gridCol w="1757374"/>
                <a:gridCol w="1757374"/>
                <a:gridCol w="1757374"/>
                <a:gridCol w="1757374"/>
              </a:tblGrid>
              <a:tr h="370840">
                <a:tc>
                  <a:txBody>
                    <a:bodyPr/>
                    <a:lstStyle/>
                    <a:p>
                      <a:r>
                        <a:rPr kumimoji="0"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пункт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Пластиковые бутылки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Жестяные бутылки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Стеклянные бутылки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Бумага 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kumimoji="0" lang="ru-RU" sz="18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Иж-Байки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13  </a:t>
                      </a:r>
                      <a:r>
                        <a:rPr kumimoji="0" lang="ru-RU" sz="18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шт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 </a:t>
                      </a:r>
                      <a:r>
                        <a:rPr kumimoji="0" lang="ru-RU" sz="18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шт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15 </a:t>
                      </a:r>
                      <a:r>
                        <a:rPr kumimoji="0" lang="ru-RU" sz="18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шт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Обертки, пачки от сигарет, газеты, фантики.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3071802" y="2714620"/>
            <a:ext cx="317106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сборка и подсчет мусора:</a:t>
            </a:r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142844" y="142852"/>
            <a:ext cx="8786874" cy="6572296"/>
          </a:xfrm>
        </p:spPr>
        <p:txBody>
          <a:bodyPr/>
          <a:lstStyle/>
          <a:p>
            <a:pPr>
              <a:buNone/>
            </a:pPr>
            <a:r>
              <a:rPr lang="ru-RU" b="1" dirty="0" smtClean="0"/>
              <a:t>Общая характеристика воды:</a:t>
            </a: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428728" y="1071546"/>
          <a:ext cx="609600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/>
                <a:gridCol w="3048000"/>
              </a:tblGrid>
              <a:tr h="370840">
                <a:tc>
                  <a:txBody>
                    <a:bodyPr/>
                    <a:lstStyle/>
                    <a:p>
                      <a:r>
                        <a:rPr kumimoji="0" lang="ru-RU" sz="1800" b="1" kern="1200" dirty="0" err="1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Иж-Байки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Светло-желтый 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4817" name="Rectangle 1"/>
          <p:cNvSpPr>
            <a:spLocks noChangeArrowheads="1"/>
          </p:cNvSpPr>
          <p:nvPr/>
        </p:nvSpPr>
        <p:spPr bwMode="auto">
          <a:xfrm>
            <a:off x="142844" y="538470"/>
            <a:ext cx="113370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Цвет: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4818" name="Rectangle 2"/>
          <p:cNvSpPr>
            <a:spLocks noChangeArrowheads="1"/>
          </p:cNvSpPr>
          <p:nvPr/>
        </p:nvSpPr>
        <p:spPr bwMode="auto">
          <a:xfrm>
            <a:off x="142844" y="1571612"/>
            <a:ext cx="124425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Запах: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1357290" y="2143116"/>
          <a:ext cx="6143668" cy="640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21476"/>
                <a:gridCol w="3122192"/>
              </a:tblGrid>
              <a:tr h="370840">
                <a:tc>
                  <a:txBody>
                    <a:bodyPr/>
                    <a:lstStyle/>
                    <a:p>
                      <a:r>
                        <a:rPr kumimoji="0" lang="ru-RU" sz="1800" b="1" kern="1200" dirty="0" err="1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Иж-Байки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Сероводородный (запах тухлых яиц)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603565487"/>
              </p:ext>
            </p:extLst>
          </p:nvPr>
        </p:nvGraphicFramePr>
        <p:xfrm>
          <a:off x="857224" y="3500438"/>
          <a:ext cx="7286676" cy="365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43338"/>
                <a:gridCol w="3643338"/>
              </a:tblGrid>
              <a:tr h="36061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2" name="Picture 2" descr="C:\Users\Компьютер\Desktop\АЛЬБИНА\DSC0237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5967137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Компьютер\Desktop\АЛЬБИНА\DSC0063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7759216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Вывод: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4800" dirty="0"/>
              <a:t>С</a:t>
            </a:r>
            <a:r>
              <a:rPr lang="ru-RU" sz="4800" dirty="0" smtClean="0"/>
              <a:t>амое </a:t>
            </a:r>
            <a:r>
              <a:rPr lang="ru-RU" sz="4800" dirty="0"/>
              <a:t>главное не забывать !  Мы  люди сами  виноваты в том, что наша река </a:t>
            </a:r>
            <a:r>
              <a:rPr lang="ru-RU" sz="4800" dirty="0" err="1"/>
              <a:t>Иж</a:t>
            </a:r>
            <a:r>
              <a:rPr lang="ru-RU" sz="4800" dirty="0"/>
              <a:t> и ее берега  в  неблагополучном состоянии.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1747251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C:\Users\Компьютер\Desktop\АЛЬБИНА\DSC0236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1913" y="-33601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484578" y="1866603"/>
            <a:ext cx="4572000" cy="532453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b="1" dirty="0"/>
              <a:t>Стали люди сильными как боги,</a:t>
            </a:r>
          </a:p>
          <a:p>
            <a:r>
              <a:rPr lang="ru-RU" sz="2000" b="1" dirty="0"/>
              <a:t>И судьба Земли у них в руках.</a:t>
            </a:r>
          </a:p>
          <a:p>
            <a:r>
              <a:rPr lang="ru-RU" sz="2000" b="1" dirty="0"/>
              <a:t>Но темнеют страшные ожоги </a:t>
            </a:r>
          </a:p>
          <a:p>
            <a:r>
              <a:rPr lang="ru-RU" sz="2000" b="1" dirty="0"/>
              <a:t>У земного шара на боках.</a:t>
            </a:r>
          </a:p>
          <a:p>
            <a:r>
              <a:rPr lang="ru-RU" sz="2000" b="1" dirty="0"/>
              <a:t>Мы давно освоили планету,</a:t>
            </a:r>
          </a:p>
          <a:p>
            <a:r>
              <a:rPr lang="ru-RU" sz="2000" b="1" dirty="0"/>
              <a:t>Широко шагает новый век.</a:t>
            </a:r>
          </a:p>
          <a:p>
            <a:r>
              <a:rPr lang="ru-RU" sz="2000" b="1" dirty="0"/>
              <a:t>На земле уж белых пятен нет,</a:t>
            </a:r>
          </a:p>
          <a:p>
            <a:r>
              <a:rPr lang="ru-RU" sz="2000" b="1" dirty="0"/>
              <a:t>Черные сотрешь ли человек???? </a:t>
            </a:r>
          </a:p>
          <a:p>
            <a:r>
              <a:rPr lang="ru-RU" sz="2000" b="1" dirty="0"/>
              <a:t>Ты, человек, любя природу,</a:t>
            </a:r>
          </a:p>
          <a:p>
            <a:r>
              <a:rPr lang="ru-RU" sz="2000" b="1" dirty="0"/>
              <a:t>Хоть иногда ее жалей:</a:t>
            </a:r>
          </a:p>
          <a:p>
            <a:r>
              <a:rPr lang="ru-RU" sz="2000" b="1" dirty="0"/>
              <a:t>В увеселительных походах</a:t>
            </a:r>
          </a:p>
          <a:p>
            <a:r>
              <a:rPr lang="ru-RU" sz="2000" b="1" dirty="0"/>
              <a:t>Не растопчи ее полей.</a:t>
            </a:r>
          </a:p>
          <a:p>
            <a:r>
              <a:rPr lang="ru-RU" sz="2000" b="1" dirty="0"/>
              <a:t>Не жги ее напропалую</a:t>
            </a:r>
          </a:p>
          <a:p>
            <a:r>
              <a:rPr lang="ru-RU" sz="2000" b="1" dirty="0"/>
              <a:t>И не исчерпывай до дна.</a:t>
            </a:r>
          </a:p>
          <a:p>
            <a:r>
              <a:rPr lang="ru-RU" sz="2000" b="1" dirty="0"/>
              <a:t>И помни истину </a:t>
            </a:r>
            <a:r>
              <a:rPr lang="ru-RU" sz="2000" b="1" dirty="0" smtClean="0"/>
              <a:t>простую-</a:t>
            </a:r>
          </a:p>
          <a:p>
            <a:r>
              <a:rPr lang="ru-RU" sz="2000" b="1" dirty="0" smtClean="0"/>
              <a:t>Нас  много – а она одна!!!!!!!!!!!</a:t>
            </a:r>
          </a:p>
          <a:p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xmlns="" val="9060148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285720" y="1571612"/>
            <a:ext cx="8572560" cy="3357586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dirty="0" smtClean="0"/>
              <a:t>   Моя планета – человеческий дом.</a:t>
            </a:r>
          </a:p>
          <a:p>
            <a:pPr algn="ctr">
              <a:buNone/>
            </a:pPr>
            <a:r>
              <a:rPr lang="ru-RU" dirty="0" smtClean="0"/>
              <a:t>   Но как ей жить под дымным колпаком,                                                             Где сточная канава – океан,                                                             Где вся природа поймана в капкан,                                                             Где места нет ни аисту, ни льву,                                                               Где стонут травы: больше не могу.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28596" y="1571612"/>
            <a:ext cx="8229600" cy="257176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3600" b="1" dirty="0" smtClean="0"/>
              <a:t>Цель работы:</a:t>
            </a:r>
            <a:r>
              <a:rPr lang="ru-RU" sz="3600" dirty="0" smtClean="0"/>
              <a:t> </a:t>
            </a:r>
          </a:p>
          <a:p>
            <a:pPr>
              <a:buNone/>
            </a:pPr>
            <a:r>
              <a:rPr lang="ru-RU" sz="3600" dirty="0"/>
              <a:t> </a:t>
            </a:r>
            <a:r>
              <a:rPr lang="ru-RU" sz="3600" dirty="0" smtClean="0"/>
              <a:t>   Исследовать в каком экологическом состоянии находятся берега реки </a:t>
            </a:r>
            <a:r>
              <a:rPr lang="ru-RU" sz="3600" dirty="0" err="1" smtClean="0"/>
              <a:t>Иж</a:t>
            </a:r>
            <a:r>
              <a:rPr lang="ru-RU" sz="3600" dirty="0" smtClean="0"/>
              <a:t>.</a:t>
            </a:r>
          </a:p>
          <a:p>
            <a:pPr>
              <a:buNone/>
            </a:pPr>
            <a:endParaRPr lang="ru-RU" sz="3600" dirty="0" smtClean="0"/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Компьютер\Desktop\АЛЬБИНА\DSC0037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4705279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Компьютер\Desktop\АЛЬБИНА\DSC0063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636181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146" name="Picture 2" descr="C:\Users\Компьютер\Desktop\АЛЬБИНА\DSC0237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08520" y="-3624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411760" y="2996952"/>
            <a:ext cx="4572000" cy="304698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None/>
            </a:pPr>
            <a:r>
              <a:rPr lang="ru-RU" sz="2400" b="1" dirty="0" err="1"/>
              <a:t>Иж</a:t>
            </a:r>
            <a:r>
              <a:rPr lang="ru-RU" sz="2400" dirty="0"/>
              <a:t> – длина 270 км, </a:t>
            </a:r>
            <a:r>
              <a:rPr lang="ru-RU" sz="2400" dirty="0" smtClean="0"/>
              <a:t>по Удмуртии протекает на расстоянии 191 км. Глубина реки от 1,25 м (межень) до 4,8 м в апреле (половодье). Средний уклон 0,6. Впадает в Каму. </a:t>
            </a:r>
            <a:r>
              <a:rPr lang="ru-RU" sz="2400" dirty="0" err="1" smtClean="0"/>
              <a:t>Иж</a:t>
            </a:r>
            <a:r>
              <a:rPr lang="ru-RU" sz="2400" dirty="0" smtClean="0"/>
              <a:t> правый </a:t>
            </a:r>
            <a:r>
              <a:rPr lang="ru-RU" sz="2400" dirty="0"/>
              <a:t>приток Камы, впадает в нее на территории Татарстана. </a:t>
            </a:r>
          </a:p>
        </p:txBody>
      </p:sp>
    </p:spTree>
    <p:extLst>
      <p:ext uri="{BB962C8B-B14F-4D97-AF65-F5344CB8AC3E}">
        <p14:creationId xmlns:p14="http://schemas.microsoft.com/office/powerpoint/2010/main" xmlns="" val="40077752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МЕТОДИКА Исследовательской РАБОТЫ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/>
            <a:r>
              <a:rPr lang="ru-RU" dirty="0"/>
              <a:t>Чтобы сделать описание состояния берегов на расстоянии 10 метров от уреза воды необходимо отмерить на местности квадрат 10*10 и описать характер растительности подсчитать количество по типовому плану;</a:t>
            </a:r>
          </a:p>
          <a:p>
            <a:pPr lvl="0"/>
            <a:r>
              <a:rPr lang="ru-RU" dirty="0"/>
              <a:t>Если на берегах есть мусор, то нужно подчитать, сколько и какие предметы валяются. </a:t>
            </a:r>
          </a:p>
          <a:p>
            <a:pPr lvl="0"/>
            <a:r>
              <a:rPr lang="ru-RU" dirty="0"/>
              <a:t>Определить запах и цвет воды.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2853109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100" dirty="0" smtClean="0"/>
              <a:t>первым нашим пунктом исследования реки </a:t>
            </a:r>
            <a:r>
              <a:rPr lang="ru-RU" sz="3100" dirty="0" err="1" smtClean="0"/>
              <a:t>Иж</a:t>
            </a:r>
            <a:r>
              <a:rPr lang="ru-RU" sz="3100" dirty="0" smtClean="0"/>
              <a:t> является г.Агрыз.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42875" y="1071563"/>
          <a:ext cx="8858250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29125"/>
                <a:gridCol w="4429125"/>
              </a:tblGrid>
              <a:tr h="370840">
                <a:tc>
                  <a:txBody>
                    <a:bodyPr/>
                    <a:lstStyle/>
                    <a:p>
                      <a:r>
                        <a:rPr kumimoji="0"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Деревья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Черемухи, березы, ели, ольха.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Кустарники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Кусты смородины, дикий крыжовник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Травы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Мелкая луговая трава.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2771800" y="2276872"/>
            <a:ext cx="32127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Сборка и подсчет мусора:</a:t>
            </a:r>
            <a:endParaRPr lang="ru-RU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853455750"/>
              </p:ext>
            </p:extLst>
          </p:nvPr>
        </p:nvGraphicFramePr>
        <p:xfrm>
          <a:off x="142844" y="2646204"/>
          <a:ext cx="8858310" cy="1828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71662"/>
                <a:gridCol w="1771662"/>
                <a:gridCol w="1771662"/>
                <a:gridCol w="1771662"/>
                <a:gridCol w="1771662"/>
              </a:tblGrid>
              <a:tr h="576412">
                <a:tc>
                  <a:txBody>
                    <a:bodyPr/>
                    <a:lstStyle/>
                    <a:p>
                      <a:r>
                        <a:rPr kumimoji="0"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пункт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Пластиковые бутылки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Жестяные бутылки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Стеклянные бутылки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Бумага </a:t>
                      </a:r>
                      <a:endParaRPr lang="ru-RU" dirty="0"/>
                    </a:p>
                  </a:txBody>
                  <a:tcPr/>
                </a:tc>
              </a:tr>
              <a:tr h="1070480">
                <a:tc>
                  <a:txBody>
                    <a:bodyPr/>
                    <a:lstStyle/>
                    <a:p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Г.Агрыз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33 </a:t>
                      </a:r>
                      <a:r>
                        <a:rPr kumimoji="0" lang="ru-RU" sz="18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шт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23 </a:t>
                      </a:r>
                      <a:r>
                        <a:rPr kumimoji="0" lang="ru-RU" sz="18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шт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16 </a:t>
                      </a:r>
                      <a:r>
                        <a:rPr kumimoji="0" lang="ru-RU" sz="18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шт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Обертки, пачки от сигарет, газеты, фантики.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142844" y="214290"/>
            <a:ext cx="8858312" cy="6429420"/>
          </a:xfrm>
        </p:spPr>
        <p:txBody>
          <a:bodyPr/>
          <a:lstStyle/>
          <a:p>
            <a:pPr>
              <a:buNone/>
            </a:pPr>
            <a:r>
              <a:rPr lang="ru-RU" b="1" dirty="0" smtClean="0"/>
              <a:t>Общая характеристика воды:</a:t>
            </a:r>
            <a:endParaRPr lang="ru-RU" dirty="0"/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42844" y="609908"/>
            <a:ext cx="113370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Цвет: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1524000" y="1397000"/>
          <a:ext cx="609600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/>
                <a:gridCol w="3048000"/>
              </a:tblGrid>
              <a:tr h="370840">
                <a:tc>
                  <a:txBody>
                    <a:bodyPr/>
                    <a:lstStyle/>
                    <a:p>
                      <a:r>
                        <a:rPr kumimoji="0"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Г.Агрыз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Светло-желтый 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142844" y="2000240"/>
            <a:ext cx="124425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Запах: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1500166" y="2643182"/>
          <a:ext cx="609600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/>
                <a:gridCol w="3048000"/>
              </a:tblGrid>
              <a:tr h="370840">
                <a:tc>
                  <a:txBody>
                    <a:bodyPr/>
                    <a:lstStyle/>
                    <a:p>
                      <a:r>
                        <a:rPr kumimoji="0"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Г.Агрыз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Болотный 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668416245"/>
              </p:ext>
            </p:extLst>
          </p:nvPr>
        </p:nvGraphicFramePr>
        <p:xfrm>
          <a:off x="323528" y="3573016"/>
          <a:ext cx="6881818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40909"/>
                <a:gridCol w="3440909"/>
              </a:tblGrid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350</TotalTime>
  <Words>438</Words>
  <Application>Microsoft Office PowerPoint</Application>
  <PresentationFormat>Экран (4:3)</PresentationFormat>
  <Paragraphs>81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Трек</vt:lpstr>
      <vt:lpstr>Слайд 1</vt:lpstr>
      <vt:lpstr>Слайд 2</vt:lpstr>
      <vt:lpstr>Слайд 3</vt:lpstr>
      <vt:lpstr>Слайд 4</vt:lpstr>
      <vt:lpstr>Слайд 5</vt:lpstr>
      <vt:lpstr>Слайд 6</vt:lpstr>
      <vt:lpstr>МЕТОДИКА Исследовательской РАБОТЫ</vt:lpstr>
      <vt:lpstr>первым нашим пунктом исследования реки Иж является г.Агрыз. </vt:lpstr>
      <vt:lpstr>Слайд 9</vt:lpstr>
      <vt:lpstr>Вторы нашим пунктом исследования реки Иж является д.Иж-Байки. </vt:lpstr>
      <vt:lpstr>Слайд 11</vt:lpstr>
      <vt:lpstr>Слайд 12</vt:lpstr>
      <vt:lpstr>Слайд 13</vt:lpstr>
      <vt:lpstr>Вывод:</vt:lpstr>
      <vt:lpstr>Слайд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Альбина</cp:lastModifiedBy>
  <cp:revision>34</cp:revision>
  <dcterms:modified xsi:type="dcterms:W3CDTF">2016-12-18T13:23:50Z</dcterms:modified>
</cp:coreProperties>
</file>